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4CB6C-E287-42E9-99C0-AFF266F3BCD2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E570C-F238-4E8D-AA24-8596F200B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2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6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8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47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62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9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8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5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2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2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0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4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4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1EE3-925F-49C8-B52A-DAC2A3B0CE3F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902D-2BB1-4D2D-938C-57194F2E8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.isac.cnr.it/sphinx" TargetMode="External"/><Relationship Id="rId2" Type="http://schemas.openxmlformats.org/officeDocument/2006/relationships/hyperlink" Target="mailto:j.vonhardenberg@isac.cnr.it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altLang="en-US" dirty="0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DATA SPHINX</a:t>
            </a:r>
            <a:r>
              <a:rPr lang="pt-PT" altLang="en-US" dirty="0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 &amp; EUDAT Collaboration  </a:t>
            </a:r>
            <a:endParaRPr lang="it-IT" dirty="0"/>
          </a:p>
        </p:txBody>
      </p:sp>
      <p:pic>
        <p:nvPicPr>
          <p:cNvPr id="5" name="Immagine 1" descr="logo-data-sphinx3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t="50" r="13194"/>
          <a:stretch>
            <a:fillRect/>
          </a:stretch>
        </p:blipFill>
        <p:spPr bwMode="auto">
          <a:xfrm>
            <a:off x="3491880" y="3910807"/>
            <a:ext cx="216058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1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</a:t>
            </a:r>
            <a:r>
              <a:rPr lang="en-GB" sz="2000" dirty="0" smtClean="0"/>
              <a:t>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 descr="logo-data-sphinx3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t="50" r="13194"/>
          <a:stretch>
            <a:fillRect/>
          </a:stretch>
        </p:blipFill>
        <p:spPr bwMode="auto">
          <a:xfrm>
            <a:off x="7723561" y="5587193"/>
            <a:ext cx="1405011" cy="12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</a:t>
            </a:r>
            <a:r>
              <a:rPr lang="en-GB" dirty="0" smtClean="0"/>
              <a:t>xtremely </a:t>
            </a:r>
            <a:r>
              <a:rPr lang="en-GB" dirty="0"/>
              <a:t>high resolution climate integrations are necessary and they are being performed or planned in the framework of several </a:t>
            </a:r>
            <a:r>
              <a:rPr lang="en-GB" dirty="0" smtClean="0"/>
              <a:t>initiatives</a:t>
            </a:r>
          </a:p>
          <a:p>
            <a:endParaRPr lang="en-GB" dirty="0" smtClean="0"/>
          </a:p>
          <a:p>
            <a:r>
              <a:rPr lang="en-GB" dirty="0" smtClean="0"/>
              <a:t>Technical </a:t>
            </a:r>
            <a:r>
              <a:rPr lang="en-GB" dirty="0"/>
              <a:t>issues to be solved include the implementation appropriate tools for the distributing and searching the data, for post-processing and data extraction and for comparing them with available observations from other archives.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EUDAT </a:t>
            </a:r>
            <a:r>
              <a:rPr lang="en-GB" b="1" dirty="0"/>
              <a:t>services </a:t>
            </a:r>
            <a:r>
              <a:rPr lang="en-GB" dirty="0"/>
              <a:t>used to allow easy and fast access, sharing and analysing efficiently selected variables.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78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DATA SPHINX will create a widely accessible archive of high-resolution climate model outputs produced through H2020 EU projects (e.g. Primavera, Crescendo) and PRACE grants (e.g. Climate SPHINX) with a particular focus on climate extremes and the hydrological cycle. </a:t>
            </a:r>
          </a:p>
          <a:p>
            <a:endParaRPr lang="en-GB" dirty="0" smtClean="0"/>
          </a:p>
          <a:p>
            <a:r>
              <a:rPr lang="en-GB" dirty="0"/>
              <a:t>This pilot will allow long-term storage and sharing among a wide scientific user community of high-resolution climate model output data. It aims at building a repository serving the climate change impact modelling community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Overview</a:t>
            </a:r>
            <a:endParaRPr lang="en-GB" dirty="0"/>
          </a:p>
        </p:txBody>
      </p:sp>
      <p:pic>
        <p:nvPicPr>
          <p:cNvPr id="4" name="Immagine 1" descr="logo-data-sphinx3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t="50" r="13194"/>
          <a:stretch>
            <a:fillRect/>
          </a:stretch>
        </p:blipFill>
        <p:spPr bwMode="auto">
          <a:xfrm>
            <a:off x="7723561" y="5587193"/>
            <a:ext cx="1405011" cy="12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5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EUDAT Service Uptake</a:t>
            </a:r>
            <a:endParaRPr lang="en-GB" dirty="0"/>
          </a:p>
        </p:txBody>
      </p:sp>
      <p:pic>
        <p:nvPicPr>
          <p:cNvPr id="4" name="Immagine 1" descr="logo-data-sphinx3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t="50" r="13194"/>
          <a:stretch>
            <a:fillRect/>
          </a:stretch>
        </p:blipFill>
        <p:spPr bwMode="auto">
          <a:xfrm>
            <a:off x="7723561" y="5587193"/>
            <a:ext cx="1405011" cy="12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3" y="2843058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3" y="4487744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7471" y="1919728"/>
            <a:ext cx="7112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Multi-disciplinary joint metadata catalogue - </a:t>
            </a:r>
            <a:r>
              <a:rPr lang="en-GB" dirty="0" smtClean="0">
                <a:latin typeface="Century Gothic" panose="020B0502020202020204" pitchFamily="34" charset="0"/>
              </a:rPr>
              <a:t>Expose the ESGF instance through </a:t>
            </a:r>
            <a:r>
              <a:rPr lang="en-GB" b="1" dirty="0" smtClean="0">
                <a:latin typeface="Century Gothic" panose="020B0502020202020204" pitchFamily="34" charset="0"/>
              </a:rPr>
              <a:t>B2FIND</a:t>
            </a:r>
            <a:r>
              <a:rPr lang="en-GB" dirty="0" smtClean="0">
                <a:latin typeface="Century Gothic" panose="020B0502020202020204" pitchFamily="34" charset="0"/>
              </a:rPr>
              <a:t> for improving data discoverability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471" y="317081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Repository for shareable digital objects - </a:t>
            </a:r>
            <a:r>
              <a:rPr lang="en-GB" dirty="0" smtClean="0">
                <a:latin typeface="Century Gothic" panose="020B0502020202020204" pitchFamily="34" charset="0"/>
              </a:rPr>
              <a:t>We </a:t>
            </a:r>
            <a:r>
              <a:rPr lang="en-GB" dirty="0">
                <a:latin typeface="Century Gothic" panose="020B0502020202020204" pitchFamily="34" charset="0"/>
              </a:rPr>
              <a:t>will evaluate the possibility to register the data sets either through the DOI or the PID. The use of B2SHARE as catalogue where to store meta-data records only will be evaluated.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7272" y="4869160"/>
            <a:ext cx="760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Federated and multi protocol IAM –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smtClean="0">
                <a:latin typeface="Century Gothic" panose="020B0502020202020204" pitchFamily="34" charset="0"/>
              </a:rPr>
              <a:t>I</a:t>
            </a:r>
            <a:r>
              <a:rPr lang="en-GB" dirty="0" smtClean="0">
                <a:latin typeface="Century Gothic" panose="020B0502020202020204" pitchFamily="34" charset="0"/>
              </a:rPr>
              <a:t>mplementation of authentication and authorization through </a:t>
            </a:r>
            <a:r>
              <a:rPr lang="en-GB" b="1" dirty="0" smtClean="0">
                <a:latin typeface="Century Gothic" panose="020B0502020202020204" pitchFamily="34" charset="0"/>
              </a:rPr>
              <a:t>B2ACCESS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r>
              <a:rPr lang="en-GB" b="1" dirty="0" smtClean="0">
                <a:latin typeface="Century Gothic" panose="020B0502020202020204" pitchFamily="34" charset="0"/>
              </a:rPr>
              <a:t> 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5" name="Rettangolo 7"/>
          <p:cNvSpPr/>
          <p:nvPr/>
        </p:nvSpPr>
        <p:spPr>
          <a:xfrm>
            <a:off x="611560" y="1556792"/>
            <a:ext cx="41044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err="1">
                <a:latin typeface="Century Gothic" panose="020B0502020202020204" pitchFamily="34" charset="0"/>
              </a:rPr>
              <a:t>Jost</a:t>
            </a:r>
            <a:r>
              <a:rPr lang="en-GB" sz="2400" b="1" i="1" dirty="0">
                <a:latin typeface="Century Gothic" panose="020B0502020202020204" pitchFamily="34" charset="0"/>
              </a:rPr>
              <a:t> von Hardenberg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>
                <a:latin typeface="Century Gothic" panose="020B0502020202020204" pitchFamily="34" charset="0"/>
              </a:rPr>
              <a:t>ISAC-CNR</a:t>
            </a:r>
            <a:r>
              <a:rPr lang="en-GB" sz="2400" i="1" dirty="0">
                <a:latin typeface="Century Gothic" panose="020B0502020202020204" pitchFamily="34" charset="0"/>
              </a:rPr>
              <a:t>, </a:t>
            </a:r>
            <a:r>
              <a:rPr lang="en-GB" sz="2400" b="1" i="1" dirty="0">
                <a:latin typeface="Century Gothic" panose="020B0502020202020204" pitchFamily="34" charset="0"/>
              </a:rPr>
              <a:t>Torino</a:t>
            </a:r>
            <a:r>
              <a:rPr lang="en-GB" sz="2400" i="1" dirty="0">
                <a:latin typeface="Century Gothic" panose="020B0502020202020204" pitchFamily="34" charset="0"/>
              </a:rPr>
              <a:t>, </a:t>
            </a:r>
            <a:r>
              <a:rPr lang="en-GB" sz="2400" i="1" dirty="0" smtClean="0">
                <a:latin typeface="Century Gothic" panose="020B0502020202020204" pitchFamily="34" charset="0"/>
              </a:rPr>
              <a:t>Italy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entury Gothic" panose="020B0502020202020204" pitchFamily="34" charset="0"/>
                <a:hlinkClick r:id="rId2"/>
              </a:rPr>
              <a:t>j.vonhardenberg@isac.cnr.it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entury Gothic" panose="020B0502020202020204" pitchFamily="34" charset="0"/>
                <a:hlinkClick r:id="rId3"/>
              </a:rPr>
              <a:t>www.to.isac.cnr.it/sphinx</a:t>
            </a:r>
            <a:r>
              <a:rPr lang="en-GB" sz="2400" dirty="0"/>
              <a:t> </a:t>
            </a:r>
            <a:endParaRPr lang="en-GB" sz="2400" i="1" dirty="0">
              <a:latin typeface="Century Gothic" panose="020B0502020202020204" pitchFamily="34" charset="0"/>
            </a:endParaRPr>
          </a:p>
        </p:txBody>
      </p:sp>
      <p:pic>
        <p:nvPicPr>
          <p:cNvPr id="6" name="Immagine 1" descr="logo-data-sphinx3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t="50" r="13194"/>
          <a:stretch>
            <a:fillRect/>
          </a:stretch>
        </p:blipFill>
        <p:spPr bwMode="auto">
          <a:xfrm>
            <a:off x="1187450" y="4149080"/>
            <a:ext cx="216058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88024" y="1600669"/>
            <a:ext cx="4032448" cy="44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54013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marL="631825" indent="-276225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2pPr>
            <a:lvl3pPr marL="895350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3pPr>
            <a:lvl4pPr marL="1147763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4pPr>
            <a:lvl5pPr marL="1400175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5pPr>
            <a:lvl6pPr marL="2371346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591945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812522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033117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</a:t>
            </a:r>
          </a:p>
          <a:p>
            <a:pPr marL="0" indent="0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Web –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eudat.eu</a:t>
            </a:r>
          </a:p>
          <a:p>
            <a:pPr marL="0" indent="0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Twitter -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@</a:t>
            </a:r>
            <a:r>
              <a:rPr lang="en-GB" sz="28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EUDAT_EU</a:t>
            </a:r>
            <a:endParaRPr lang="en-GB" sz="2800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itchFamily="34" charset="0"/>
            </a:endParaRPr>
          </a:p>
          <a:p>
            <a:endParaRPr lang="en-GB" sz="2800" kern="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3980447"/>
            <a:ext cx="3096344" cy="20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5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552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DATA SPHINX &amp; EUDAT Collaboration  </vt:lpstr>
      <vt:lpstr>EUDAT: A truly pan-European Infrastructure</vt:lpstr>
      <vt:lpstr>PowerPoint Presentation</vt:lpstr>
      <vt:lpstr>B2 Service Suite</vt:lpstr>
      <vt:lpstr>Building solutions with the communities</vt:lpstr>
      <vt:lpstr>The Challenge</vt:lpstr>
      <vt:lpstr>Pilot Overview</vt:lpstr>
      <vt:lpstr>EUDAT Service Uptake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SPHINX &amp; EUDAT Collaboration</dc:title>
  <dc:creator>Alex</dc:creator>
  <cp:lastModifiedBy>Alex</cp:lastModifiedBy>
  <cp:revision>6</cp:revision>
  <dcterms:created xsi:type="dcterms:W3CDTF">2016-03-16T12:00:28Z</dcterms:created>
  <dcterms:modified xsi:type="dcterms:W3CDTF">2016-03-16T13:14:28Z</dcterms:modified>
</cp:coreProperties>
</file>